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115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A6463E-14E7-4125-8476-5E62A84D9E3C}" v="1" dt="2023-06-19T04:20:02.508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06474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476989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442631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290839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14363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68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024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ar/resource/3894892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10403" y="3004917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118298" y="304250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CCCD87-D28A-A593-944B-9C726F857BEE}"/>
              </a:ext>
            </a:extLst>
          </p:cNvPr>
          <p:cNvSpPr txBox="1"/>
          <p:nvPr/>
        </p:nvSpPr>
        <p:spPr>
          <a:xfrm>
            <a:off x="4247536" y="5880155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https://wordwall.net/ar/resource/3894892</a:t>
            </a:r>
            <a:endParaRPr lang="ar-AE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8EADAE-E058-C13F-9005-ED832886C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0637" y="1348505"/>
            <a:ext cx="7329798" cy="423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2023-09-01T17:03:52Z</dcterms:modified>
</cp:coreProperties>
</file>